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c0fcbb0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5c0fcbb0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c0fcbb0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5c0fcbb0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e230d3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e230d3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5c0fcbb0f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5c0fcbb0f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e230d3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5e230d3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5c0fcbb0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5c0fcbb0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c0fcbb0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c0fcbb0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c0fcbb0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c0fcbb0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c0fcbb0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c0fcbb0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c0fcbb0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5c0fcbb0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c0fcbb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5c0fcbb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c0fcbb0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c0fcbb0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c0fcbb0f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5c0fcbb0f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230db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230db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5e230db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5e230db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e8d54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5e8d54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0fcbb0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0fcbb0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c0fcbb0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c0fcbb0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c0fcbb0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c0fcbb0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c0fcbb0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c0fcbb0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c0fcbb0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c0fcbb0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c0fcbb0f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c0fcbb0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5c0fcbb0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5c0fcbb0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observablehq.com/@5b0e7a483d797e6e/bar-chart-rac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DSS presentation - Influence of Bad Apples?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Vinit Todai, Shreyas Lele, Tejul Pandit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0540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maximum occurring category for the allegations against each police officer?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80" y="1844575"/>
            <a:ext cx="7733221" cy="18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591300" y="2132250"/>
            <a:ext cx="8281200" cy="4395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70540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maximum occurring category for the allegations against each police officer?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00" y="1742838"/>
            <a:ext cx="7860449" cy="10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604075" y="3180275"/>
            <a:ext cx="78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identified that most of the allegations belonged to a single category for every officer.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495025" y="1919050"/>
            <a:ext cx="8281200" cy="221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19150" y="568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3: Interactive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819150" y="1222050"/>
            <a:ext cx="7251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Identifying the distribution of allegations in a particular police unit with time.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https://observablehq.com/@5b0e7a483d797e6e/bar-chart-race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572825" y="28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3: Interactive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749775" y="798375"/>
            <a:ext cx="7251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Identifying the distribution of allegations in a particular police unit with time.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13181" l="11456" r="10290" t="24020"/>
          <a:stretch/>
        </p:blipFill>
        <p:spPr>
          <a:xfrm>
            <a:off x="661100" y="1034600"/>
            <a:ext cx="7251302" cy="369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572825" y="28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3: Interactive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749775" y="798375"/>
            <a:ext cx="7251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Identifying the distribution of allegations in a particular police unit with time.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13835" l="12028" r="11554" t="24286"/>
          <a:stretch/>
        </p:blipFill>
        <p:spPr>
          <a:xfrm>
            <a:off x="749775" y="1099625"/>
            <a:ext cx="6745677" cy="3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45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4: Graph Analytics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19150" y="1405825"/>
            <a:ext cx="7251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Amongst officers who belong to a rank that is in the top 10 ranks with the maximum allegation counts, what is the frequency of two officers being co-accused on the same allegation?  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75" y="2094275"/>
            <a:ext cx="4245575" cy="1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925" y="2035200"/>
            <a:ext cx="3396666" cy="24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19150" y="45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4: Graph Analytics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19150" y="1162500"/>
            <a:ext cx="72009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Amongst officers who belong to a rank that is in the top 10 ranks with the maximum allegation counts, what is the frequency of two officers being co-accused on the same allegation?  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b="0" l="0" r="0" t="19419"/>
          <a:stretch/>
        </p:blipFill>
        <p:spPr>
          <a:xfrm>
            <a:off x="378975" y="1787825"/>
            <a:ext cx="4060850" cy="2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525" y="1663550"/>
            <a:ext cx="2727888" cy="30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819150" y="45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4: Graph Analytics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819150" y="1405825"/>
            <a:ext cx="77295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Amongst officers who belong to a police unit that is in the top 10 ranks with the maximum allegation ratio per officer, what is the frequency of two officers being co-accused on the same allegation?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50" y="2098525"/>
            <a:ext cx="4791074" cy="2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50" y="2098525"/>
            <a:ext cx="3279050" cy="24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819150" y="45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4: Graph Analytics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819150" y="1405825"/>
            <a:ext cx="77295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Amongst officers who belong to a police unit that is in the top 10 ranks with the maximum allegation ratio per officer, what is the frequency of two officers being co-accused on the same allegation?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6" y="1914375"/>
            <a:ext cx="3990301" cy="26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825" y="1914375"/>
            <a:ext cx="3052207" cy="26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5: Natural Language Processing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819150" y="1585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Amongst officers who belong to a rank that is in the top 10 ranks with the maximum allegation counts, what are the different topics that can be modelled on the allegation text?</a:t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-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filtered the officer data based on the ranks and count of allegations; the corresponding allegation text against the officers identified is used to assess the different topics of allegations covered.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-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text consisting of allegations against the police officers is present in the cr_text</a:t>
            </a:r>
            <a:r>
              <a:rPr i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column in </a:t>
            </a:r>
            <a:r>
              <a:rPr i="1"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data_allegation</a:t>
            </a: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table.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710750" y="461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theme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53125" y="1182750"/>
            <a:ext cx="7505700" cy="3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aim to analyze and evaluate the relationship between the various available features of police officers to assess if they have a significant impact on the trends observed on sustained allegations.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tried to realise whether there is a dependency on race or rank of police officer affecting the decision of allegation being sustained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could potentially help to identify if groups of officers who have similar features also follow similar trends in terms of allegations they receive.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Analyze the influence of ranks and police units amongst officers with maximum allegations.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 and provide more insight to the allegations raised against police officers.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845600"/>
            <a:ext cx="7647850" cy="2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819150" y="3283925"/>
            <a:ext cx="7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Sample Raw Text from ‘cr_text’ column in data_allegation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/>
        </p:nvSpPr>
        <p:spPr>
          <a:xfrm>
            <a:off x="514350" y="984850"/>
            <a:ext cx="8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Pre-processed text used as input in topic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50" y="588125"/>
            <a:ext cx="8433300" cy="4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375" y="1553225"/>
            <a:ext cx="3215250" cy="2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1859575" y="4371975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Bertopic model output to get 6 broad classes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0" y="370025"/>
            <a:ext cx="4659924" cy="3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637" y="654688"/>
            <a:ext cx="3823164" cy="256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731950" y="3788375"/>
            <a:ext cx="3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Topic wise bar-chart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5509475" y="375870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Analysis of topic 4 of the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2" y="538150"/>
            <a:ext cx="8198076" cy="30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474775" y="3709250"/>
            <a:ext cx="82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Using the topic model on unseen data to assign each allegation with a topic cluster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Conclude…</a:t>
            </a:r>
            <a:endParaRPr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819150" y="1733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can conclude that the race and rank of a police officer may be playing a role in determining if an allegation is sustained or not.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is a strong influence of certain police officers over other police officers.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topic models created, provide further </a:t>
            </a:r>
            <a:r>
              <a:rPr lang="en"/>
              <a:t>insight</a:t>
            </a:r>
            <a:r>
              <a:rPr lang="en"/>
              <a:t> in the allegation category assigned to each allegation.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1836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1: Relational Analytics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2: Visualization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579300" y="365900"/>
            <a:ext cx="7922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average per-officer-allegation-count in a police unit?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57224" l="0" r="0" t="0"/>
          <a:stretch/>
        </p:blipFill>
        <p:spPr>
          <a:xfrm>
            <a:off x="621375" y="1568626"/>
            <a:ext cx="7492934" cy="216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7428123" y="1752483"/>
            <a:ext cx="772500" cy="2111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21375" y="3899850"/>
            <a:ext cx="73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are around 10 police units with an average allegation per officer in the range of 20-30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579300" y="365900"/>
            <a:ext cx="7842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average per-officer-allegation-count in a police unit?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50" y="1674574"/>
            <a:ext cx="7656149" cy="20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7604225" y="1830000"/>
            <a:ext cx="756300" cy="2025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79450" y="3899825"/>
            <a:ext cx="69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Top 10 police units with maximum allegations have and average of 7-14 allegations per officer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4528800" cy="3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complaints against junior police officers sustained more often as compared to senior police officers?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774750" y="3135850"/>
            <a:ext cx="44133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 do senior officers take advantage of their positions to get the allegations levied against them to be dropped?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25" y="388275"/>
            <a:ext cx="3763376" cy="43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580950" y="286150"/>
            <a:ext cx="8293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complaints against junior police officers sustained more often as compared to senior police officers?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50" y="1240750"/>
            <a:ext cx="6922399" cy="35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580950" y="2453500"/>
            <a:ext cx="7203300" cy="247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69250" y="4137900"/>
            <a:ext cx="7226700" cy="247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569250" y="3447450"/>
            <a:ext cx="7226700" cy="247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490475" y="321475"/>
            <a:ext cx="82812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relation between the race of the police officers and the number of complaints against him/her and number of complaints sustained?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0" y="2171051"/>
            <a:ext cx="8076600" cy="1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431400" y="2611950"/>
            <a:ext cx="8281200" cy="4395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06350" y="978025"/>
            <a:ext cx="25584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 it is seen that for White Officers the ratio of sustained count to allegation count is very less.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is, however, double for Black Officers. Thus it is possible that the race of a police officer might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 a factor that plays a role on whether an allegation against an officer will be sustained or not.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399" y="465225"/>
            <a:ext cx="5465052" cy="421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